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/>
    <p:restoredTop sz="93636"/>
  </p:normalViewPr>
  <p:slideViewPr>
    <p:cSldViewPr snapToGrid="0" snapToObjects="1">
      <p:cViewPr>
        <p:scale>
          <a:sx n="130" d="100"/>
          <a:sy n="130" d="100"/>
        </p:scale>
        <p:origin x="600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nk.springer.com/article/10.1023/B:VISI.0000029664.99615.9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hyperlink" Target="http://areshmatlab.blogspot.com/2010/07/details-behind-sift-feature-detection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For the detection a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</a:t>
            </a:r>
            <a:r>
              <a:rPr lang="en-US" dirty="0" smtClean="0">
                <a:latin typeface="Trebuchet MS"/>
                <a:cs typeface="Trebuchet MS"/>
              </a:rPr>
              <a:t>               G1 = Gaussian 1 (with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)                    G2 </a:t>
            </a:r>
            <a:r>
              <a:rPr lang="en-US" dirty="0">
                <a:latin typeface="Trebuchet MS"/>
                <a:cs typeface="Trebuchet MS"/>
              </a:rPr>
              <a:t>= Gaussian </a:t>
            </a:r>
            <a:r>
              <a:rPr lang="en-US" dirty="0" smtClean="0">
                <a:latin typeface="Trebuchet MS"/>
                <a:cs typeface="Trebuchet MS"/>
              </a:rPr>
              <a:t>2 </a:t>
            </a:r>
            <a:r>
              <a:rPr lang="en-US" dirty="0">
                <a:latin typeface="Trebuchet MS"/>
                <a:cs typeface="Trebuchet MS"/>
              </a:rPr>
              <a:t>(with </a:t>
            </a:r>
            <a:r>
              <a:rPr lang="en-US" i="1" dirty="0" err="1" smtClean="0">
                <a:latin typeface="Trebuchet MS"/>
                <a:cs typeface="Trebuchet MS"/>
              </a:rPr>
              <a:t>k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): G2-G1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 smtClean="0">
                <a:latin typeface="Trebuchet MS"/>
                <a:cs typeface="Trebuchet MS"/>
              </a:rPr>
              <a:t>with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of different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=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Location: Where is the maximum?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Scale: Which mask?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9" y="966991"/>
            <a:ext cx="6343026" cy="4862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Descriptor of a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First, we have to understand what is a Histogram of Gradients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 smtClean="0">
                  <a:latin typeface="Trebuchet MS"/>
                  <a:cs typeface="Trebuchet MS"/>
                </a:rPr>
                <a:t> [ -1 0 1] =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rebuchet MS"/>
                  <a:cs typeface="Trebuchet MS"/>
                </a:rPr>
                <a:t>σ</a:t>
              </a:r>
              <a:r>
                <a:rPr lang="en-US" dirty="0" smtClean="0">
                  <a:latin typeface="Trebuchet MS"/>
                  <a:cs typeface="Trebuchet MS"/>
                </a:rPr>
                <a:t>'</a:t>
              </a:r>
              <a:endParaRPr lang="en-US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r>
              <a:rPr lang="en-US" dirty="0" smtClean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Angle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arctan</a:t>
              </a:r>
              <a:r>
                <a:rPr lang="en-US" dirty="0" smtClean="0">
                  <a:latin typeface="Trebuchet MS"/>
                  <a:cs typeface="Trebuchet MS"/>
                </a:rPr>
                <a:t>(</a:t>
              </a:r>
              <a:r>
                <a:rPr lang="en-US" dirty="0" err="1" smtClean="0">
                  <a:latin typeface="Trebuchet MS"/>
                  <a:cs typeface="Trebuchet MS"/>
                </a:rPr>
                <a:t>Gy</a:t>
              </a:r>
              <a:r>
                <a:rPr lang="en-US" dirty="0" smtClean="0">
                  <a:latin typeface="Trebuchet MS"/>
                  <a:cs typeface="Trebuchet MS"/>
                </a:rPr>
                <a:t>/</a:t>
              </a:r>
              <a:r>
                <a:rPr lang="en-US" dirty="0" err="1" smtClean="0">
                  <a:latin typeface="Trebuchet MS"/>
                  <a:cs typeface="Trebuchet MS"/>
                </a:rPr>
                <a:t>G</a:t>
              </a:r>
              <a:r>
                <a:rPr lang="en-US" baseline="-25000" dirty="0" err="1" smtClean="0">
                  <a:latin typeface="Trebuchet MS"/>
                  <a:cs typeface="Trebuchet MS"/>
                </a:rPr>
                <a:t>x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Magnitude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sqrt</a:t>
              </a:r>
              <a:r>
                <a:rPr lang="en-US" dirty="0" smtClean="0">
                  <a:latin typeface="Trebuchet MS"/>
                  <a:cs typeface="Trebuchet MS"/>
                </a:rPr>
                <a:t>(G</a:t>
              </a:r>
              <a:r>
                <a:rPr lang="en-US" baseline="-25000" dirty="0" smtClean="0">
                  <a:latin typeface="Trebuchet MS"/>
                  <a:cs typeface="Trebuchet MS"/>
                </a:rPr>
                <a:t>x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+G</a:t>
              </a:r>
              <a:r>
                <a:rPr lang="en-US" baseline="-25000" dirty="0" smtClean="0">
                  <a:latin typeface="Trebuchet MS"/>
                  <a:cs typeface="Trebuchet MS"/>
                </a:rPr>
                <a:t>y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second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67.5º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rebuchet MS"/>
                <a:cs typeface="Trebuchet MS"/>
              </a:rPr>
              <a:t>etc.</a:t>
            </a:r>
            <a:endParaRPr lang="en-US" sz="1400" dirty="0">
              <a:latin typeface="Trebuchet MS"/>
              <a:cs typeface="Trebuchet M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Why SIFT?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Now, we can understand how to build the SIFT descriptor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 smtClean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5.  Define 16 partitions</a:t>
            </a:r>
            <a:endParaRPr lang="en-US" sz="2400" dirty="0">
              <a:latin typeface="Trebuchet MS"/>
              <a:cs typeface="Trebuchet MS"/>
            </a:endParaRP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description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 smtClean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 smtClean="0">
                <a:latin typeface="Trebuchet MS"/>
                <a:cs typeface="Trebuchet MS"/>
              </a:rPr>
              <a:t>128-element vector</a:t>
            </a:r>
            <a:endParaRPr lang="en-US" sz="2000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 smtClean="0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128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  <a:endParaRPr lang="en-US" sz="24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  <a:endParaRPr lang="en-US" sz="20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://areshmatlab.blogspot.com/2010/07/details-behind-sift-feature-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detection.html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 smtClean="0">
                <a:latin typeface="Trebuchet MS"/>
                <a:cs typeface="Trebuchet MS"/>
              </a:rPr>
              <a:t>Why is SIFT</a:t>
            </a:r>
            <a:r>
              <a:rPr lang="en-US" sz="2800" dirty="0">
                <a:latin typeface="Trebuchet MS"/>
                <a:cs typeface="Trebuchet MS"/>
              </a:rPr>
              <a:t>-descriptor </a:t>
            </a:r>
            <a:r>
              <a:rPr lang="en-US" sz="2800" dirty="0" smtClean="0">
                <a:latin typeface="Trebuchet MS"/>
                <a:cs typeface="Trebuchet MS"/>
              </a:rPr>
              <a:t>… ?</a:t>
            </a:r>
            <a:endParaRPr lang="en-US" sz="2800" dirty="0">
              <a:latin typeface="Trebuchet MS"/>
              <a:cs typeface="Trebuchet MS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Example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algn="ctr"/>
            <a:r>
              <a:rPr lang="en-US" sz="2400" smtClean="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</a:t>
            </a:r>
            <a:r>
              <a:rPr lang="en-US" dirty="0" err="1" smtClean="0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Amazon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It is used to detect </a:t>
            </a:r>
            <a:r>
              <a:rPr lang="en-US" dirty="0" err="1" smtClean="0">
                <a:latin typeface="Trebuchet MS"/>
                <a:cs typeface="Trebuchet MS"/>
              </a:rPr>
              <a:t>keypoints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Each </a:t>
            </a:r>
            <a:r>
              <a:rPr lang="en-US" dirty="0" err="1" smtClean="0">
                <a:latin typeface="Trebuchet MS"/>
                <a:cs typeface="Trebuchet MS"/>
              </a:rPr>
              <a:t>keypoint</a:t>
            </a:r>
            <a:r>
              <a:rPr lang="en-US" dirty="0" smtClean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Detection of </a:t>
            </a:r>
            <a:r>
              <a:rPr lang="en-US" sz="2400" dirty="0" err="1" smtClean="0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 synthetic image with a spot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Two goals: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Size?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.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1286</Words>
  <Application>Microsoft Macintosh PowerPoint</Application>
  <PresentationFormat>On-screen Show (4:3)</PresentationFormat>
  <Paragraphs>543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Trebuchet MS</vt:lpstr>
      <vt:lpstr>Zapf Dingbats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59</cp:revision>
  <dcterms:created xsi:type="dcterms:W3CDTF">2012-11-30T13:57:57Z</dcterms:created>
  <dcterms:modified xsi:type="dcterms:W3CDTF">2019-03-07T18:26:55Z</dcterms:modified>
</cp:coreProperties>
</file>